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7" r:id="rId3"/>
    <p:sldId id="296" r:id="rId4"/>
    <p:sldId id="258" r:id="rId5"/>
    <p:sldId id="261" r:id="rId6"/>
    <p:sldId id="298" r:id="rId7"/>
    <p:sldId id="271" r:id="rId8"/>
    <p:sldId id="302" r:id="rId9"/>
    <p:sldId id="300" r:id="rId10"/>
    <p:sldId id="301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2024. 3. 6.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HJPyX8y4RryYWZai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HJPyX8y4RryYWZai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nyurl.com/4kdx8th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4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467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elvetica" pitchFamily="2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Helvetica" pitchFamily="2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Helvetica" pitchFamily="2" charset="0"/>
                <a:ea typeface="Seravek Light" charset="0"/>
                <a:cs typeface="Seravek Light" charset="0"/>
              </a:rPr>
              <a:t>  |  Spring 2024</a:t>
            </a:r>
            <a:endParaRPr lang="ko-KR" altLang="en-US" sz="16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Helvetica" pitchFamily="2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09773" y="2120740"/>
            <a:ext cx="47724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Helvetica" pitchFamily="2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2262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Team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02E2-E2EC-914A-2808-672FED11211B}"/>
              </a:ext>
            </a:extLst>
          </p:cNvPr>
          <p:cNvSpPr txBox="1"/>
          <p:nvPr/>
        </p:nvSpPr>
        <p:spPr>
          <a:xfrm>
            <a:off x="671409" y="1186774"/>
            <a:ext cx="6858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  <a:ea typeface="NanumBarunGothic" panose="020B0603020101020101" pitchFamily="34" charset="-127"/>
              </a:rPr>
              <a:t>Each class, you will form new teams depending on where you sit</a:t>
            </a:r>
          </a:p>
          <a:p>
            <a:endParaRPr kumimoji="1" lang="en-US" altLang="ko-Kore-KR" dirty="0">
              <a:latin typeface="Helvetica" pitchFamily="2" charset="0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4-5 members per team</a:t>
            </a:r>
          </a:p>
        </p:txBody>
      </p:sp>
    </p:spTree>
    <p:extLst>
      <p:ext uri="{BB962C8B-B14F-4D97-AF65-F5344CB8AC3E}">
        <p14:creationId xmlns:p14="http://schemas.microsoft.com/office/powerpoint/2010/main" val="7140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0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7789312" cy="176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Survey before the next class (3/6): </a:t>
            </a:r>
            <a:r>
              <a:rPr kumimoji="1" lang="en-US" altLang="ko-Kore-KR" dirty="0">
                <a:latin typeface="Helvetica" pitchFamily="2" charset="0"/>
                <a:hlinkClick r:id="rId6"/>
              </a:rPr>
              <a:t>https://forms.gle/HJPyX8y4RryYWZai8</a:t>
            </a:r>
            <a:r>
              <a:rPr kumimoji="1" lang="en-US" altLang="ko-Kore-KR" dirty="0">
                <a:latin typeface="Helvetica" pitchFamily="2" charset="0"/>
              </a:rPr>
              <a:t> </a:t>
            </a:r>
          </a:p>
          <a:p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Watch the first two week’s lecture 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Next class: 3/13 Monday 1:30 PM here at 86120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Helvetica" pitchFamily="2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Helvetica" pitchFamily="2" charset="0"/>
                <a:hlinkClick r:id="rId6"/>
              </a:rPr>
              <a:t>https://cocoanlab.github.io/</a:t>
            </a:r>
            <a:endParaRPr lang="ko-Kore-KR" altLang="en-US" sz="1400" dirty="0">
              <a:latin typeface="Helvetica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Helvetica" pitchFamily="2" charset="0"/>
              </a:rPr>
              <a:t>Lab webpage</a:t>
            </a:r>
            <a:endParaRPr kumimoji="1" lang="ko-Kore-KR" alt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Helvetica" pitchFamily="2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  <a:hlinkClick r:id="rId6"/>
              </a:rPr>
              <a:t>https://forms.gle/HJPyX8y4RryYWZai8</a:t>
            </a:r>
            <a:r>
              <a:rPr kumimoji="1" lang="en-US" altLang="ko-Kore-KR" dirty="0">
                <a:latin typeface="Helvetica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Please complete this before next week class (3/13):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083C3-9F1A-5AFE-946A-EDA2F3F82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2570" y="361108"/>
            <a:ext cx="4912135" cy="65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64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219640" cy="270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, Velleman,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64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219640" cy="4343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Class code: GBE 3064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And I recently wrote a textbook in Korean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I am sharing this for free!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Download: 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  <a:hlinkClick r:id="rId6"/>
              </a:rPr>
              <a:t>https://tinyurl.com/4kdx8thf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No cover, no design yet.. </a:t>
            </a:r>
            <a:b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(if you want to help with the book design, let me know. </a:t>
            </a:r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  <a:sym typeface="Wingdings" pitchFamily="2" charset="2"/>
              </a:rPr>
              <a:t> )</a:t>
            </a:r>
            <a:endParaRPr lang="en-US" altLang="ko-KR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10FC75-9D3A-AC4D-7EF9-6F1192405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323" y="2976572"/>
            <a:ext cx="4390417" cy="485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2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For communications!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4673074" cy="124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iCampus</a:t>
            </a:r>
            <a:endParaRPr lang="en-US" altLang="ko-KR" dirty="0">
              <a:latin typeface="Helvetica" pitchFamily="2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and email (</a:t>
            </a:r>
            <a:r>
              <a:rPr lang="en-US" altLang="ko-KR" dirty="0" err="1">
                <a:latin typeface="Helvetica" pitchFamily="2" charset="0"/>
                <a:ea typeface="Seravek Light" charset="0"/>
                <a:cs typeface="Seravek Light" charset="0"/>
              </a:rPr>
              <a:t>choongwan.woo@gmail.com</a:t>
            </a:r>
            <a:r>
              <a:rPr lang="en-US" altLang="ko-KR" dirty="0">
                <a:latin typeface="Helvetica" pitchFamily="2" charset="0"/>
                <a:ea typeface="Seravek Light" charset="0"/>
                <a:cs typeface="Seravek Light" charset="0"/>
              </a:rPr>
              <a:t>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90C450-E926-7446-1575-A394EE100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933" y="2224791"/>
            <a:ext cx="7772400" cy="426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0661" y="904987"/>
            <a:ext cx="61734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elvetica" pitchFamily="2" charset="0"/>
              </a:rPr>
              <a:t>Our class website: </a:t>
            </a:r>
            <a:r>
              <a:rPr lang="en-US" altLang="ko-KR" sz="1600" dirty="0">
                <a:latin typeface="Helvetica" pitchFamily="2" charset="0"/>
                <a:hlinkClick r:id="rId6"/>
              </a:rPr>
              <a:t>https://github.com/wanirepo/Stats_2024Spring</a:t>
            </a:r>
            <a:r>
              <a:rPr lang="en-US" altLang="ko-KR" sz="1600" dirty="0">
                <a:latin typeface="Helvetica" pitchFamily="2" charset="0"/>
              </a:rPr>
              <a:t> </a:t>
            </a:r>
          </a:p>
          <a:p>
            <a:endParaRPr lang="en-US" altLang="ko-KR" sz="1600" dirty="0">
              <a:latin typeface="Helvetica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>
                <a:latin typeface="Helvetica" pitchFamily="2" charset="0"/>
              </a:rPr>
              <a:t>README.md</a:t>
            </a:r>
            <a:r>
              <a:rPr lang="en-US" altLang="ko-KR" sz="1600" dirty="0">
                <a:latin typeface="Helvetica" pitchFamily="2" charset="0"/>
              </a:rPr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Helvetica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>
                <a:latin typeface="Helvetica" pitchFamily="2" charset="0"/>
              </a:rPr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80535D-AA28-2C91-7BD4-9EE26A65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918" y="1601111"/>
            <a:ext cx="6163787" cy="5102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EDB138-6E11-D23A-5BE4-6C119A83C837}"/>
              </a:ext>
            </a:extLst>
          </p:cNvPr>
          <p:cNvSpPr/>
          <p:nvPr/>
        </p:nvSpPr>
        <p:spPr>
          <a:xfrm>
            <a:off x="216491" y="222608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B27351-B3B3-346D-3DE5-A32D8362FC39}"/>
              </a:ext>
            </a:extLst>
          </p:cNvPr>
          <p:cNvSpPr/>
          <p:nvPr/>
        </p:nvSpPr>
        <p:spPr>
          <a:xfrm>
            <a:off x="216491" y="222608"/>
            <a:ext cx="398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Watching lecture videos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238E9-FF10-2601-2795-2203BE131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71" y="877187"/>
            <a:ext cx="6215009" cy="2433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7C26C8-5B2F-481D-7A3C-4D94B7218BF5}"/>
              </a:ext>
            </a:extLst>
          </p:cNvPr>
          <p:cNvSpPr txBox="1"/>
          <p:nvPr/>
        </p:nvSpPr>
        <p:spPr>
          <a:xfrm>
            <a:off x="7157079" y="1089061"/>
            <a:ext cx="455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I will upload lectures like this every week.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C436B-42B2-FAA0-60D9-7E5A809AF02F}"/>
              </a:ext>
            </a:extLst>
          </p:cNvPr>
          <p:cNvSpPr txBox="1"/>
          <p:nvPr/>
        </p:nvSpPr>
        <p:spPr>
          <a:xfrm>
            <a:off x="7168918" y="1844520"/>
            <a:ext cx="4543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There will be </a:t>
            </a:r>
            <a:r>
              <a:rPr kumimoji="1" lang="en-US" altLang="ko-Kore-KR" b="1" dirty="0">
                <a:latin typeface="Helvetica" pitchFamily="2" charset="0"/>
              </a:rPr>
              <a:t>two types </a:t>
            </a:r>
            <a:r>
              <a:rPr kumimoji="1" lang="en-US" altLang="ko-Kore-KR" dirty="0">
                <a:latin typeface="Helvetica" pitchFamily="2" charset="0"/>
              </a:rPr>
              <a:t>of lectures: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1) Short lectures in English </a:t>
            </a:r>
          </a:p>
          <a:p>
            <a:r>
              <a:rPr kumimoji="1" lang="en-US" altLang="ko-Kore-KR" dirty="0">
                <a:latin typeface="Helvetica" pitchFamily="2" charset="0"/>
              </a:rPr>
              <a:t>2) Long lectures in Korean </a:t>
            </a:r>
            <a:br>
              <a:rPr kumimoji="1" lang="en-US" altLang="ko-Kore-KR" dirty="0">
                <a:latin typeface="Helvetica" pitchFamily="2" charset="0"/>
              </a:rPr>
            </a:br>
            <a:r>
              <a:rPr kumimoji="1" lang="en-US" altLang="ko-Kore-KR" dirty="0">
                <a:latin typeface="Helvetica" pitchFamily="2" charset="0"/>
              </a:rPr>
              <a:t>    explaining the short English lectures 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For those who do not use Korean, you can watch 1). It covers all the contents. 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But if you know Korean, please watch 2), which has more in-depth explanations.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459147-726F-BC22-03C0-B58931C73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7003" y="2756927"/>
            <a:ext cx="5118671" cy="402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53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elvetica" pitchFamily="2" charset="0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381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Helvetica" pitchFamily="2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Helvetica" pitchFamily="2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Helvetica" pitchFamily="2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411F0-85CF-392B-3EA8-ADB7E46439D7}"/>
              </a:ext>
            </a:extLst>
          </p:cNvPr>
          <p:cNvSpPr/>
          <p:nvPr/>
        </p:nvSpPr>
        <p:spPr>
          <a:xfrm>
            <a:off x="216491" y="222608"/>
            <a:ext cx="3023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Helvetica" pitchFamily="2" charset="0"/>
                <a:ea typeface="Seravek" charset="0"/>
                <a:cs typeface="Seravek" charset="0"/>
              </a:rPr>
              <a:t>Smart attendance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6A5A23-471F-F8F1-BFDD-88F521B87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75" y="865667"/>
            <a:ext cx="4333428" cy="2309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54CD4-EE4C-1514-4B46-389EE5A97EE4}"/>
              </a:ext>
            </a:extLst>
          </p:cNvPr>
          <p:cNvSpPr txBox="1"/>
          <p:nvPr/>
        </p:nvSpPr>
        <p:spPr>
          <a:xfrm>
            <a:off x="8261995" y="1063010"/>
            <a:ext cx="3581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출석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강의시간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5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 전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시작 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10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Helvetica" pitchFamily="2" charset="0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지각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강의시간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+10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</a:t>
            </a:r>
            <a:endParaRPr kumimoji="1" lang="en-US" altLang="ko-KR" dirty="0">
              <a:latin typeface="Helvetica" pitchFamily="2" charset="0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결석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Helvetica" pitchFamily="2" charset="0"/>
                <a:ea typeface="NanumBarunGothic" panose="020B0603020101020101" pitchFamily="34" charset="-127"/>
              </a:rPr>
              <a:t>+40</a:t>
            </a:r>
            <a:r>
              <a:rPr kumimoji="1" lang="ko-KR" altLang="en-US" dirty="0">
                <a:latin typeface="Helvetica" pitchFamily="2" charset="0"/>
                <a:ea typeface="NanumBarunGothic" panose="020B0603020101020101" pitchFamily="34" charset="-127"/>
              </a:rPr>
              <a:t>분 이후 또는 </a:t>
            </a:r>
            <a:r>
              <a:rPr kumimoji="1" lang="ko-KR" altLang="en-US" dirty="0" err="1">
                <a:latin typeface="Helvetica" pitchFamily="2" charset="0"/>
                <a:ea typeface="NanumBarunGothic" panose="020B0603020101020101" pitchFamily="34" charset="-127"/>
              </a:rPr>
              <a:t>미참석</a:t>
            </a:r>
            <a:endParaRPr kumimoji="1" lang="ko-Kore-KR" altLang="en-US" dirty="0">
              <a:latin typeface="Helvetica" pitchFamily="2" charset="0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2CD3AD-DB64-BDAB-6B01-E5E842D81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88" y="3429000"/>
            <a:ext cx="4524159" cy="2379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556EBC-5B14-B275-43B9-782AE813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784" y="1137836"/>
            <a:ext cx="2394220" cy="15665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CCD85E-2BA0-A06F-EEDD-BAD1481208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583" y="2845155"/>
            <a:ext cx="3255714" cy="15124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DE5D97-4CD6-6283-3119-403564E85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927" y="4156819"/>
            <a:ext cx="3053055" cy="17968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82399-E45B-DF74-4AD2-DDEC989488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2056" y="5392999"/>
            <a:ext cx="2564698" cy="13875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645E58-ED07-E9FB-DCC5-68191FDE2E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6716" y="4751725"/>
            <a:ext cx="2665379" cy="12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552</Words>
  <Application>Microsoft Macintosh PowerPoint</Application>
  <PresentationFormat>와이드스크린</PresentationFormat>
  <Paragraphs>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253</cp:revision>
  <cp:lastPrinted>2017-08-27T17:09:34Z</cp:lastPrinted>
  <dcterms:created xsi:type="dcterms:W3CDTF">2017-08-24T21:55:02Z</dcterms:created>
  <dcterms:modified xsi:type="dcterms:W3CDTF">2024-03-06T01:34:51Z</dcterms:modified>
</cp:coreProperties>
</file>